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551DBD-3D99-4B02-B133-E299CDAA12FF}" v="5" dt="2025-07-07T07:50:30.2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64" d="100"/>
          <a:sy n="64" d="100"/>
        </p:scale>
        <p:origin x="1032" y="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Relationship Id="rId14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oa-Menyah, Celestina" userId="c0c24f4f-28a1-4fa7-83b6-733c2c5f3a60" providerId="ADAL" clId="{6B551DBD-3D99-4B02-B133-E299CDAA12FF}"/>
    <pc:docChg chg="undo custSel modSld">
      <pc:chgData name="Amoa-Menyah, Celestina" userId="c0c24f4f-28a1-4fa7-83b6-733c2c5f3a60" providerId="ADAL" clId="{6B551DBD-3D99-4B02-B133-E299CDAA12FF}" dt="2025-07-07T07:56:50.986" v="120" actId="20577"/>
      <pc:docMkLst>
        <pc:docMk/>
      </pc:docMkLst>
      <pc:sldChg chg="addSp delSp modSp mod">
        <pc:chgData name="Amoa-Menyah, Celestina" userId="c0c24f4f-28a1-4fa7-83b6-733c2c5f3a60" providerId="ADAL" clId="{6B551DBD-3D99-4B02-B133-E299CDAA12FF}" dt="2025-07-07T07:56:50.986" v="120" actId="20577"/>
        <pc:sldMkLst>
          <pc:docMk/>
          <pc:sldMk cId="2121793513" sldId="2147469968"/>
        </pc:sldMkLst>
        <pc:spChg chg="del">
          <ac:chgData name="Amoa-Menyah, Celestina" userId="c0c24f4f-28a1-4fa7-83b6-733c2c5f3a60" providerId="ADAL" clId="{6B551DBD-3D99-4B02-B133-E299CDAA12FF}" dt="2025-07-07T07:40:05.657" v="76" actId="931"/>
          <ac:spMkLst>
            <pc:docMk/>
            <pc:sldMk cId="2121793513" sldId="2147469968"/>
            <ac:spMk id="4" creationId="{BA63F35E-9DAA-CE0B-C6AE-B562C66D64E2}"/>
          </ac:spMkLst>
        </pc:spChg>
        <pc:spChg chg="del">
          <ac:chgData name="Amoa-Menyah, Celestina" userId="c0c24f4f-28a1-4fa7-83b6-733c2c5f3a60" providerId="ADAL" clId="{6B551DBD-3D99-4B02-B133-E299CDAA12FF}" dt="2025-07-07T07:40:29.392" v="80" actId="931"/>
          <ac:spMkLst>
            <pc:docMk/>
            <pc:sldMk cId="2121793513" sldId="2147469968"/>
            <ac:spMk id="5" creationId="{4101875F-0AA0-6482-8972-1528C4521D02}"/>
          </ac:spMkLst>
        </pc:spChg>
        <pc:spChg chg="mod">
          <ac:chgData name="Amoa-Menyah, Celestina" userId="c0c24f4f-28a1-4fa7-83b6-733c2c5f3a60" providerId="ADAL" clId="{6B551DBD-3D99-4B02-B133-E299CDAA12FF}" dt="2025-07-07T07:56:50.986" v="120" actId="20577"/>
          <ac:spMkLst>
            <pc:docMk/>
            <pc:sldMk cId="2121793513" sldId="2147469968"/>
            <ac:spMk id="14" creationId="{9EDD9E76-2FA5-C5AC-4AE8-E90BB9C69233}"/>
          </ac:spMkLst>
        </pc:spChg>
        <pc:spChg chg="mod">
          <ac:chgData name="Amoa-Menyah, Celestina" userId="c0c24f4f-28a1-4fa7-83b6-733c2c5f3a60" providerId="ADAL" clId="{6B551DBD-3D99-4B02-B133-E299CDAA12FF}" dt="2025-07-06T16:12:13.241" v="1" actId="20577"/>
          <ac:spMkLst>
            <pc:docMk/>
            <pc:sldMk cId="2121793513" sldId="2147469968"/>
            <ac:spMk id="24" creationId="{FEF38B39-1A88-35C8-8E1A-903B4AF648A6}"/>
          </ac:spMkLst>
        </pc:spChg>
        <pc:spChg chg="mod">
          <ac:chgData name="Amoa-Menyah, Celestina" userId="c0c24f4f-28a1-4fa7-83b6-733c2c5f3a60" providerId="ADAL" clId="{6B551DBD-3D99-4B02-B133-E299CDAA12FF}" dt="2025-07-07T07:38:56.919" v="23" actId="20577"/>
          <ac:spMkLst>
            <pc:docMk/>
            <pc:sldMk cId="2121793513" sldId="2147469968"/>
            <ac:spMk id="43" creationId="{BB74BA70-64B5-88B0-D5E2-C517C73200DE}"/>
          </ac:spMkLst>
        </pc:spChg>
        <pc:picChg chg="add mod">
          <ac:chgData name="Amoa-Menyah, Celestina" userId="c0c24f4f-28a1-4fa7-83b6-733c2c5f3a60" providerId="ADAL" clId="{6B551DBD-3D99-4B02-B133-E299CDAA12FF}" dt="2025-07-07T07:50:30.280" v="88" actId="14826"/>
          <ac:picMkLst>
            <pc:docMk/>
            <pc:sldMk cId="2121793513" sldId="2147469968"/>
            <ac:picMk id="3" creationId="{05293425-8D6C-59DC-9235-BCD031B80A8E}"/>
          </ac:picMkLst>
        </pc:picChg>
        <pc:picChg chg="add mod">
          <ac:chgData name="Amoa-Menyah, Celestina" userId="c0c24f4f-28a1-4fa7-83b6-733c2c5f3a60" providerId="ADAL" clId="{6B551DBD-3D99-4B02-B133-E299CDAA12FF}" dt="2025-07-07T07:40:34.496" v="81" actId="27614"/>
          <ac:picMkLst>
            <pc:docMk/>
            <pc:sldMk cId="2121793513" sldId="2147469968"/>
            <ac:picMk id="35" creationId="{04A2CB39-8955-6605-5DF1-D6C276B2A53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3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Placeholder 33" descr="A person in a blue striped shirt&#10;&#10;AI-generated content may be incorrect.">
            <a:extLst>
              <a:ext uri="{FF2B5EF4-FFF2-40B4-BE49-F238E27FC236}">
                <a16:creationId xmlns:a16="http://schemas.microsoft.com/office/drawing/2014/main" id="{038F8065-C76A-6712-92F3-4EB15F88A7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0028" b="10028"/>
          <a:stretch>
            <a:fillRect/>
          </a:stretch>
        </p:blipFill>
        <p:spPr/>
      </p:pic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05293425-8D6C-59DC-9235-BCD031B80A8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22897" r="22897"/>
          <a:stretch/>
        </p:blipFill>
        <p:spPr>
          <a:xfrm rot="5400000">
            <a:off x="6326409" y="4275623"/>
            <a:ext cx="2232025" cy="2316162"/>
          </a:xfrm>
        </p:spPr>
      </p:pic>
      <p:pic>
        <p:nvPicPr>
          <p:cNvPr id="35" name="Picture Placeholder 34" descr="A person taking a selfie with a group of children&#10;&#10;AI-generated content may be incorrect.">
            <a:extLst>
              <a:ext uri="{FF2B5EF4-FFF2-40B4-BE49-F238E27FC236}">
                <a16:creationId xmlns:a16="http://schemas.microsoft.com/office/drawing/2014/main" id="{04A2CB39-8955-6605-5DF1-D6C276B2A53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l="11086" r="11086"/>
          <a:stretch>
            <a:fillRect/>
          </a:stretch>
        </p:blipFill>
        <p:spPr/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8" y="1412710"/>
            <a:ext cx="3792967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Regional Quality Manager(Cocoa)- Africa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16 years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4157172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Komfo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Anokye Teaching Hospital(KATH), ADM Cocoa</a:t>
            </a: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4136624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Growth Opportunities and being able to  make meaningful Impact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Significant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Husband/Children </a:t>
            </a: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With my family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Ampesi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 with Palava Sauce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Heal The World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Celestina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Amoa-Menyah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‘I prefer to be called Celestina’</a:t>
            </a: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118494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 few fun facts about me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="0" dirty="0">
              <a:solidFill>
                <a:srgbClr val="FFFFFF"/>
              </a:solidFill>
              <a:latin typeface="Century Gothic" panose="020F03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dirty="0">
                <a:solidFill>
                  <a:srgbClr val="FFFFFF"/>
                </a:solidFill>
                <a:latin typeface="Century Gothic" panose="020F0302020204030204"/>
              </a:rPr>
              <a:t>Always Calm in Chaos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="0" dirty="0">
              <a:solidFill>
                <a:srgbClr val="FFFFFF"/>
              </a:solidFill>
              <a:latin typeface="Century Gothic" panose="020F03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Unique gift of inspiring people to achieve more than they thought possible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10039</TotalTime>
  <Words>145</Words>
  <Application>Microsoft Office PowerPoint</Application>
  <PresentationFormat>Widescreen</PresentationFormat>
  <Paragraphs>28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Amoa-Menyah, Celestina</cp:lastModifiedBy>
  <cp:revision>79</cp:revision>
  <dcterms:created xsi:type="dcterms:W3CDTF">2022-11-27T12:58:00Z</dcterms:created>
  <dcterms:modified xsi:type="dcterms:W3CDTF">2025-07-07T07:56:57Z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